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7C12C-4407-4DCA-B0E2-9612F662A0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9C599-014A-4EB7-89EC-3E6D68B0C2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Locations of changes in the domains A and C were detected by comparing monomeric structures of rM1PYK. To highlight the many changes located at the A–A subunit interface, representative dimers were extracted and superimposed from each PDB; note that the perspective of the left-most monomer is looking down at the top of its B domain (B’). The other two monomers of the rM1PYK homotetramer are not shown. The locations of the largest backbone shifts are shown in light yellow (&gt;3.3 Å; most &gt;10 Å); and the locations of the largest side-chain differences are in dark red (&gt;3.3 Å; most &gt;10 Å). Since the entire B domains experience change (yellow arrows), they are not individually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34450-102B-46FF-B7CA-29BCC90291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Locations of changes in the domains A and C were detected by comparing monomeric structures of rM1PYK.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4020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Locations of changes in the domains A and C were detected by comparing monomeric structures of rM1PYK.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2024-04-28T21:41:05Z</dcterms:modified>
</cp:coreProperties>
</file>