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9F4B9-9846-42B7-B191-036C8E97D9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B4D98-7196-4E72-B8C8-F9FFED8DB1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information provided on the Transcript page of the OakRootRNADB.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5EC3F5-3D5E-4BB2-929F-A1ADDF2C93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information provided on the Transcript page of the OakRootRNADB.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83000" y="1371600"/>
            <a:ext cx="17695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information provided on the Transcript page of the OakRootRNADB.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2024-05-08T01:44:01Z</dcterms:modified>
</cp:coreProperties>
</file>