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9AE06B-F8B5-4759-923F-4E46809C8E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1B08A9-C661-4F1B-A4A8-333FA40CD8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 enrichment analysis by uploading background files according to the format.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F2E941-2CC7-4651-95E0-117C959F9F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Customize enrichment analysis by uploading background files according to the format.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832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Customize enrichment analysis by uploading background files according to the format.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2024-05-20T00:50:01Z</dcterms:modified>
</cp:coreProperties>
</file>