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C5578-7710-4E43-B672-AB71FE0E4B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EE8984-6E74-493A-830B-DEFEEA4DB8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Stacked bar plot showing the amino acid residue of acetogens corresponding to the reference M. thermoacetica FTHFS aa sequence. The aa residue position of M. thermoacetica is shown on the x-axis and the frequency of the aa residue in the multiple alignment of 53 sequences of known acetogens (M. thermoacetica included) is shown on the y-axis. Minus sign (−) denotes absence of any amino acid residue.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A215B-7455-4073-B8BC-15AFDD21B8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Stacked bar plot showing the amino acid residue of acetogens corresponding to the reference M. thermoacetica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705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Stacked bar plot showing the amino acid residue of acetogens corresponding to the reference M. thermoacetica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2024-05-18T16:59:46Z</dcterms:modified>
</cp:coreProperties>
</file>