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8F228-EA78-4957-AFE9-6D6E8C11C3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3E86C-AD9A-466F-B59C-81D51AA296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Table with the relationships found for ‘Alzheimer’s disease’. (A) Top of the table. The list of 11 PubMed entries co-mentioning Alzheimer’s disease and the biological process ‘amyloid precursor protein biosynthesis’ (GO: 0042983) is shown. (B) Table with the relationships with cell types (CL) only. Screenshots of Google result pages generated with the links for the top two relationships (‘Alzheimer’s disease’ with ‘cholinergic neurons’ and ‘mature microglial cells’)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1B3C27-30D4-4C5E-85C5-9B835460B90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CoMentG main interface with the input form. In this example, the user is looking for relationships between ‘Alzheimer’s disease’ (DOID: 10652) and clinical signs (HPO), gene/protein functions (GO), cell types (CL) and chemical compounds (HMDB).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1B3C27-30D4-4C5E-85C5-9B835460B90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Table with the relationships found for ‘Alzheimer’s disease’. (A) Top of the table. The list of 11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CoMentG main interface with the input form. In this example, the user is looking for relationships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37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Table with the relationships found for ‘Alzheimer’s disease’. (A) Top of the table. The list of 11 PubMed ...</vt:lpstr>
      <vt:lpstr>Figure 1. CoMentG main interface with the input form. In this example, the user is looking for relationships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2024-05-16T13:48:31Z</dcterms:modified>
</cp:coreProperties>
</file>