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D3A2A6-B6E1-4C3A-9158-3DCBD445D93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C058A8-EE0D-4075-ABF4-CFA7D122C4F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result page of basic search using ‘influenza’ as the keyword.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2022.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FFF742-4EAD-41A4-A964-A7015205046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0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baac003, </a:t>
            </a:r>
            <a:r>
              <a:rPr lang="en-US" altLang="en-US" sz="1000">
                <a:solidFill>
                  <a:srgbClr val="333333"/>
                </a:solidFill>
                <a:hlinkClick r:id="rId3"/>
              </a:rPr>
              <a:t>https://doi.org/10.1093/database/baac003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result page of basic search using ‘influenza’ as the keyword.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40000" y="1371600"/>
            <a:ext cx="406724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The result page of basic search using ‘influenza’ as the keyword.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2024-04-29T10:15:48Z</dcterms:modified>
</cp:coreProperties>
</file>