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015FE-B276-42E8-98A3-23D17A6ED1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EA518B-DEC0-4043-9731-8319DC2360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UniProt Knowledgebase annotation process. Manually protein-annotated documents (Swiss-Prot) are associated with UniProt entry categories (Function, Name &amp; Taxonomy, etc.) according to the type of information available in the publication, improving the organization of the annotations within the knowledge base. A much larger set of publications (TrEMBL) is then automatically annotated according to their source characteristics.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5B453F-BBF6-4361-A05C-4446FB894E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UniProt Knowledgebase annotation process. Manually protein-annotated documents (Swiss-Prot) are associated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78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UniProt Knowledgebase annotation process. Manually protein-annotated documents (Swiss-Prot) are associated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2024-05-19T19:27:04Z</dcterms:modified>
</cp:coreProperties>
</file>