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FE5EC-F0C7-4BCC-97B7-1FC8C9660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44250-191F-4346-AA99-E63592AFCC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MaizeCUBIC data integration and processing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2482C-5B33-4FC6-B3CC-FBF36573EF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MaizeCUBIC data integration and processing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19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MaizeCUBIC data integration and processing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2024-05-19T16:41:47Z</dcterms:modified>
</cp:coreProperties>
</file>