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2DE9E1-8D9B-4E05-A61C-3E9BEDC04A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F9F59-3AF5-47BD-A4B1-16BBB2B944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Homepage of cpnDB.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9DDB9-AF4E-45CA-A1E5-F8A65318105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Sample cpnDB record for E. coli strain K12. External links to the corresponding Genbank record are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9DDB9-AF4E-45CA-A1E5-F8A65318105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pairwise percent identities for bacterial cpn60 UT sequences in cpnDB_nr (version 11 May 2018; 5235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9DDB9-AF4E-45CA-A1E5-F8A65318105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Pairwise percent identities of the cpn60 gene among species. The cpn60 sequences of species from 10 randomly selected bacterial genera with at least 6 unique species records were aligned to calculate pairwise identities. Genera from left to right: Anoxybacillus (6 species), Cronobacter (6 species), Glaciecola (10 species), Hymenobacter (6 species), Klebsiella (9 species), Lactococcus (7 species), Paracoccus (9 species), Porphyromonas (17 species), Salegentibacter (6 species) and Spirosoma (7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9DDB9-AF4E-45CA-A1E5-F8A65318105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3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3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03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baz033, </a:t>
            </a:r>
            <a:r>
              <a:rPr lang="en-US" altLang="en-US" sz="1000">
                <a:solidFill>
                  <a:srgbClr val="333333"/>
                </a:solidFill>
                <a:hlinkClick r:id="rId3"/>
              </a:rPr>
              <a:t>https://doi.org/10.1093/database/baz033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Homepage of cpnDB.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709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baz033, </a:t>
            </a:r>
            <a:r>
              <a:rPr lang="en-US" altLang="en-US" sz="1000">
                <a:solidFill>
                  <a:srgbClr val="333333"/>
                </a:solidFill>
                <a:hlinkClick r:id="rId3"/>
              </a:rPr>
              <a:t>https://doi.org/10.1093/database/baz033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Sample cpnDB record for E. coli strain K12. External links to the corresponding Genbank record are included.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42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baz033, </a:t>
            </a:r>
            <a:r>
              <a:rPr lang="en-US" altLang="en-US" sz="1000">
                <a:solidFill>
                  <a:srgbClr val="333333"/>
                </a:solidFill>
                <a:hlinkClick r:id="rId3"/>
              </a:rPr>
              <a:t>https://doi.org/10.1093/database/baz033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pairwise percent identities for bacterial cpn60 UT sequences in cpnDB_nr (version 11 May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256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baz033, </a:t>
            </a:r>
            <a:r>
              <a:rPr lang="en-US" altLang="en-US" sz="1000">
                <a:solidFill>
                  <a:srgbClr val="333333"/>
                </a:solidFill>
                <a:hlinkClick r:id="rId3"/>
              </a:rPr>
              <a:t>https://doi.org/10.1093/database/baz033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Pairwise percent identities of the cpn60 gene among species. The cpn60 sequences of species from 10 randomly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34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Homepage of cpnDB.
</vt:lpstr>
      <vt:lpstr>Figure 2 Sample cpnDB record for E. coli strain K12. External links to the corresponding Genbank record are included.
</vt:lpstr>
      <vt:lpstr>Figure 3 Distribution of pairwise percent identities for bacterial cpn60 UT sequences in cpnDB_nr (version 11 May ...</vt:lpstr>
      <vt:lpstr>Figure 4 Pairwise percent identities of the cpn60 gene among species. The cpn60 sequences of species from 10 randomly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2024-05-20T19:18:57Z</dcterms:modified>
</cp:coreProperties>
</file>