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453C585-A0A6-4A1C-A580-3B271EE989B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B52F3AC-7AA9-4A23-B955-FE86C33EB25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Reverse star schema. This data set has one main table and one submain table, each of which has several dimension tables. Main and submain tables have one-to-many relations, while the relations between main and dimension tables are one-to-many.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2011. Published by Oxford University Press.This is Open Access article distributed under the terms of the Creative Commons Attribution Non-Commercial License (http://creativecommons.org/licenses/by-nc/2.5),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2EAE7A4-0FD6-4BA0-AA1B-EE58201185F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r03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2011, , 2011, bar038,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https://doi.org/10.1093/database/bar038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Reverse star schema. This data set has one main table and one submain table, each of which has several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501900" y="1371600"/>
            <a:ext cx="4145661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Reverse star schema. This data set has one main table and one submain table, each of which has several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2024-05-18T20:14:06Z</dcterms:modified>
</cp:coreProperties>
</file>