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A8A78-8133-4C95-9F29-AAF3F054E9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DC696-2735-40A4-BE4B-63E331F97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topological display of the number of QTLs scored and associated traits selected by their distribution on at least 6 out of 12 chromosomes (Supplementary Table S1).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0488A-5CFC-4B69-B860-8CDE456DC8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topological display of the number of QTLs scored and associated traits selected by their distribution 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topological display of the number of QTLs scored and associated traits selected by their distribution on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2024-05-09T14:10:46Z</dcterms:modified>
</cp:coreProperties>
</file>