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01CCB-F68C-4ADD-A9AC-48CEF1688E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88866-EF2C-40B9-8145-993E38A684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 of the cross-validation for the performance of SC2sepsis automatic annotation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D33C7-970A-46DE-A9B8-6D6C92A3A0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Result of the cross-validation for the performance of SC2sepsis automatic annotation function.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69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Result of the cross-validation for the performance of SC2sepsis automatic annotation function.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2024-05-02T21:42:11Z</dcterms:modified>
</cp:coreProperties>
</file>