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DA78B-C4D9-45DB-942A-07AEDC6043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6CD02-B033-4168-8247-B46A4C1D8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Embedding TogoStanza into a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F66C2-122E-4159-95C3-C0887D4D6F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Embedding TogoStanza into a web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19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Embedding TogoStanza into a web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2024-05-14T11:22:49Z</dcterms:modified>
</cp:coreProperties>
</file>