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BA5B3D-88D7-42FF-8CCB-2656443B99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BF85C4-2075-45CA-AA76-4A1F95190D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Neighbourhood View of 13 root-specific genes with (A) default view and (B) module views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C004A7-0E6D-41D5-91E7-FF582707FA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Neighbourhood View of 13 root-specific genes with (A) default view and (B) module views under drought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09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Neighbourhood View of 13 root-specific genes with (A) default view and (B) module views under drought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2024-05-18T06:17:51Z</dcterms:modified>
</cp:coreProperties>
</file>