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38AB0-1F79-4323-AC8F-5A5FC72ECD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FF571-D076-4E41-803D-44EE5FFAD8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High-level architecture of the GETc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118F6-194C-4987-AA72-615FE4E1F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High-level architecture of the GETc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56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High-level architecture of the GETc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2024-05-22T02:17:13Z</dcterms:modified>
</cp:coreProperties>
</file>