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2F1217-8BA1-417D-86FC-3BF4E48B66D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31BE37-CBAC-4AFF-AA79-28912DCDEA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Distribution of scores predicted for genomes associated with known ‘mild’ and ‘severe’ clinical outcomes. The thick continuous line indicates confidence defined as the probability of correct prediction, scores below 0.20 and above 0.80 indicate high confidence in predicting ‘mild’ and ‘severe’ outcomes, respectively. Intermittent scores are considered medium or low confidence,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8164E6-86C6-46FA-A6B8-617AF76F7DC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2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baab020, </a:t>
            </a:r>
            <a:r>
              <a:rPr lang="en-US" altLang="en-US" sz="1000">
                <a:solidFill>
                  <a:srgbClr val="333333"/>
                </a:solidFill>
                <a:hlinkClick r:id="rId3"/>
              </a:rPr>
              <a:t>https://doi.org/10.1093/database/baab020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Distribution of scores predicted for genomes associated with known ‘mild’ and ‘severe’ clinical outcomes.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4320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Distribution of scores predicted for genomes associated with known ‘mild’ and ‘severe’ clinical outcomes.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2024-05-19T08:28:51Z</dcterms:modified>
</cp:coreProperties>
</file>