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2EE86E-9F07-4CEB-880D-415D7F482E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CC5CB9-5DBC-423C-AD2E-C652452AC8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Phenol-Explorer: screenshot of the webpage from which new data can be added by an authorized compiler.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B9C984-EB75-4518-A318-FCE24E1FF5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bap024,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Phenol-Explorer: screenshot of the webpage from which new data can be added by an authorized compiler.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Phenol-Explorer: screenshot of the webpage from which new data can be added by an authorized compiler.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2024-07-27T02:40:41Z</dcterms:modified>
</cp:coreProperties>
</file>