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5F3BC1-7BF7-4412-AA84-93B00C10A2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A7956A-0348-4ABF-ADB0-FD9D80F86C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Indexing performance of the ensemble of all submissions as a function of the proportion of submissions including the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5F4F7A-7E97-464C-9072-1447C950A8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Indexing performance of the ensemble of all submissions as a function of the proportion of submissions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Indexing performance of the ensemble of all submissions as a function of the proportion of submissions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2024-05-04T22:57:58Z</dcterms:modified>
</cp:coreProperties>
</file>