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56092D-2E5E-4283-BC43-93A7B974A1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3C0B2-025B-426F-A6AB-20B84E4E7D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database browser. (A) Navigation bar of the database, ‘cpGenome’ and ‘mtGenome’ can be browsed separately. (B) Example preview results, with the following detailed genome information: (C) basic information, including identification images, taxonomy, acceptance number, genome length (bp) and published papers; (D) geographical distribution and collection information; (E) circle map of the genome and (F) coding gene display.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213B9-D686-4265-B251-2E1D8C6FDD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the database browser. (A) Navigation bar of the database, ‘cpGenome’ and ‘mtGenome’ can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401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 of the database browser. (A) Navigation bar of the database, ‘cpGenome’ and ‘mtGenome’ can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2024-05-19T14:15:51Z</dcterms:modified>
</cp:coreProperties>
</file>