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346730-B205-4284-8547-B4E70A73EA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766521-EAAD-4F21-AD85-27B3943D0C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workflow for constructing plague knowledge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20437C-0F03-4CAE-950A-2B735731CA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workflow for constructing plague knowledge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03600" y="1371600"/>
            <a:ext cx="23482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workflow for constructing plague knowledge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2024-04-29T09:33:14Z</dcterms:modified>
</cp:coreProperties>
</file>