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8586A3-C846-4B23-B393-65F6C768AB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B1949B-5284-419A-8090-59F83F2C93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Histogram of pH values in PurificationDB. (B) Histogram of sodium chloride salt concentration values in PurificationDB.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E30CDC-0550-478F-A769-E1F5C1FABE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Histogram of pH values in PurificationDB. (B) Histogram of sodium chloride salt concentration values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467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Histogram of pH values in PurificationDB. (B) Histogram of sodium chloride salt concentration values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2024-05-19T02:01:12Z</dcterms:modified>
</cp:coreProperties>
</file>