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A000E-9CC9-4620-A15E-7DD7AEC0BE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CEADB-333F-4AB9-82E3-EB8DF885AE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BIMS interface where users can compare trait values among different datasets. A. Categories section where users can choose multiple datasets B. Traits section to choose a trait statistics of the chosen dataset. C. Statistics section where users can view a graph with the distribution of the trait values for each dataset. D. Legends can be deselected to view subsets.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F69E6-5A8E-4109-B754-DA464D547B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15. </a:t>
            </a:r>
            <a:r>
              <a:rPr lang="en-US" altLang="en-US" b="0"/>
              <a:t>BIMS interface where users can compare trait values among different datasets. A. Categories section where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914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15. BIMS interface where users can compare trait values among different datasets. A. Categories section where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2024-05-19T13:18:07Z</dcterms:modified>
</cp:coreProperties>
</file>