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060E53-FBE1-4CAC-8398-CFDB1C12A8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A61CDB-40E2-4495-9654-7DCEF3AA88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Usage of standards/databases proposed by the systems. The table describes most of the bioentities and standards/databases proposed by the different systems, and the bar graphs show the number of IAT evaluators using each standard/database. Note that environment is a specialized bioentity type which is only used by the microbial and metagenomics communities. Data from 25 users.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2016.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8FB886-26F7-4242-9A5E-AF242E9C13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Usage of standards/databases proposed by the systems. The table describes most of the bioentities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6560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Usage of standards/databases proposed by the systems. The table describes most of the bioentities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2024-05-16T01:40:46Z</dcterms:modified>
</cp:coreProperties>
</file>