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FF894-76D9-4937-B83B-33879259E1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ECD7A-750F-497D-9C1B-4BB1146351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Exhibit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Initial Plan for NIDDK Data Repository.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FB923-740D-4093-BB69-3FBA29E439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Exhibit 1. </a:t>
            </a:r>
            <a:r>
              <a:rPr lang="en-US" altLang="en-US" b="0"/>
              <a:t>Initial Plan for NIDDK Data Repository.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221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Exhibit 1. Initial Plan for NIDDK Data Repository.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2024-05-03T08:22:29Z</dcterms:modified>
</cp:coreProperties>
</file>