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BC855-FF77-488F-B8D6-B5F16E00FC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82750D-688F-4C7F-9333-309B54D69A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figures for all the covered organisms. The web interface provides a comprehensive figure for each organism where the tissue associations for the queried gene are summarized. In this example, we are showing the tissue expression profile for the Microtubule-associated protein tau (MAPT) known to be related to Alzheimer’s disease (57). The ortholog–paralog table provides information about homologous proteins and their tissue–expression correlation with the query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8BD07-F205-4899-B3F2-4FB2E6FE36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Summary figures for all the covered organisms. The web interface provides a comprehensive figure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780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Summary figures for all the covered organisms. The web interface provides a comprehensive figure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2024-05-10T08:40:54Z</dcterms:modified>
</cp:coreProperties>
</file>