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F60E7-78D8-4C8D-8722-43165E4B82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6E0E5-1970-4D9C-9098-3BFB1A3197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from the genes section. (A) Expression profiles; (B) intracellular location; (C) heat plot; (D) scatter plot; (E) manual curated regulators; (F) DNA methylation; (G) animal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9B655E-247E-402D-9467-98F9D1B8A0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Screenshots from the genes section. (A) Expression profiles; (B) intracellular location; (C) heat plot; (D)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387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Screenshots from the genes section. (A) Expression profiles; (B) intracellular location; (C) heat plot; (D)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2024-05-19T17:13:52Z</dcterms:modified>
</cp:coreProperties>
</file>