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74E09-1580-403E-8BD5-D3DB65C9B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1C35C-1086-4B9B-8BD7-4C1AA863D1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miRNAs and their targets using miR-TV interfaces. (A) Opposite miR-326 expression profiles in kidney cancers (KICH) and skin cancers (SKCM); (B) Differential miR-193a 5p- and 3p-arms expression profiles in breast cancer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DA2C9-DD57-4C27-A95C-63F63D941C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Examples of miRNAs and their targets using miR-TV interfaces. (A) Opposite miR-326 expression profiles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22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Examples of miRNAs and their targets using miR-TV interfaces. (A) Opposite miR-326 expression profiles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2024-05-19T19:11:14Z</dcterms:modified>
</cp:coreProperties>
</file>