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F6C5E-B99C-4D27-88F9-4FB03D21DB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E4B83F-B2FC-4E45-ACDE-9ACA6D4829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CPMCP.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BBDA16-0E1C-4C45-A912-A2A463492F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Home page of CPMCP.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94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Home page of CPMCP.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2024-05-03T21:54:57Z</dcterms:modified>
</cp:coreProperties>
</file>