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49FE34-0E22-4081-94CF-9F3990DEC5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C3C895-5406-4DD8-8786-4C3DD44603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the hCoronavirsesDB bioinformatics resource.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6F6222-D1C0-47A8-9593-87208091EE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1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baac017,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the hCoronavirsesDB bioinformatics resource.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8587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of the hCoronavirsesDB bioinformatics resource.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2024-05-07T02:49:16Z</dcterms:modified>
</cp:coreProperties>
</file>