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F6A16-3F6B-492A-933C-83945C6757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48D3A-2511-4102-AB43-9E61110CCA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comparison of ASL with different hyper-parameters.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0B874-33DE-4042-AEFF-7A5C7090C0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comparison of ASL with different hyper-parameters.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17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comparison of ASL with different hyper-parameters.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2024-05-18T22:34:34Z</dcterms:modified>
</cp:coreProperties>
</file>