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64D7E5-5B96-4907-8047-D49798FEAB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97087F-CB6D-470E-B20F-125538639B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 A high-level breakdown of the acid an hydride, alcohol, aromatic molecular entity, carbonyl molecular entity, non-aromatic ether and other molecular entity branches of the structure tree. All of these are children of ‘organic molecular entity’. Some of these are terminal branches, while others are subdivided into more specific structures for greater specific structures for greater specificity. The number of entries per level is indicated at the end of each branch branch’s label.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BCB64A-6BA3-458B-9C87-E7CCAB525E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baab014, </a:t>
            </a:r>
            <a:r>
              <a:rPr lang="en-US" altLang="en-US" sz="1000">
                <a:solidFill>
                  <a:srgbClr val="333333"/>
                </a:solidFill>
                <a:hlinkClick r:id="rId3"/>
              </a:rPr>
              <a:t>https://doi.org/10.1093/database/baab014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 A high-level breakdown of the acid an hydride, alcohol, aromatic molecular entity, carbonyl molecular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6002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 A high-level breakdown of the acid an hydride, alcohol, aromatic molecular entity, carbonyl molecular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2024-05-19T20:47:25Z</dcterms:modified>
</cp:coreProperties>
</file>