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CE01B4-9867-4A6B-A169-D9A8369310E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936A72-6D82-4483-B5AC-4DE02740894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International Cancer Genome Consortium (ICGC) projects (March 2011).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758DD2-9603-4F3C-8253-FCB086EDC03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overview of the ICGC Data Portal architecture.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758DD2-9603-4F3C-8253-FCB086EDC03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Screenshot of the ICGC Data Portal home page. Three main entry points are available: (A) Identifier search, (B) Analysis and (C) Database search.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758DD2-9603-4F3C-8253-FCB086EDC03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 Report for KRAS includes: (A) Gene annotation data from Ensembl, Pathway annotation from (B) KEGG and (C) Reactome, (D) Summary of mutation frequencies in each cancer project, (E) Mutation data from COSMIC, Expression data from (F) Pancreatic Expression Database and (G) Breast Cancer Campaign Tissue Bank (BCCTB). Different sections of this page come from federated BioMart sources.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758DD2-9603-4F3C-8253-FCB086EDC03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from affected pathways analysis for breast cancer (JHU, US). (A) Affected pathways are shown in a chart, with bars representing the number of affected genes in each pathway. (B) By clicking on the bar, users are able to view and download the genes that were mutated in each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758DD2-9603-4F3C-8253-FCB086EDC03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screenshot of the Quickquery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758DD2-9603-4F3C-8253-FCB086EDC03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screenshot of the Flexiblequery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758DD2-9603-4F3C-8253-FCB086EDC03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screenshot of the Advancedquery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758DD2-9603-4F3C-8253-FCB086EDC03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International Cancer Genome Consortium (ICGC) projects (March 2011).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470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overview of the ICGC Data Portal architecture.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284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Screenshot of the ICGC Data Portal home page. Three main entry points are available: (A) Identifier search,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4692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 Report for KRAS includes: (A) Gene annotation data from Ensembl, Pathway annotation from (B) KEGG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0297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from affected pathways analysis for breast cancer (JHU, US). (A) Affected pathways are shown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6682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screenshot of the Quickquery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6085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screenshot of the Flexiblequery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292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screenshot of the Advancedquery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5422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International Cancer Genome Consortium (ICGC) projects (March 2011).
</vt:lpstr>
      <vt:lpstr>Figure 2. An overview of the ICGC Data Portal architecture.
</vt:lpstr>
      <vt:lpstr>Figure 3. Screenshot of the ICGC Data Portal home page. Three main entry points are available: (A) Identifier search, ...</vt:lpstr>
      <vt:lpstr>Figure 4. Gene Report for KRAS includes: (A) Gene annotation data from Ensembl, Pathway annotation from (B) KEGG and ...</vt:lpstr>
      <vt:lpstr>Figure 5. Results from affected pathways analysis for breast cancer (JHU, US). (A) Affected pathways are shown in a ...</vt:lpstr>
      <vt:lpstr>Figure 6. A screenshot of the Quickquery interface.
</vt:lpstr>
      <vt:lpstr>Figure 7. A screenshot of the Flexiblequery interface.
</vt:lpstr>
      <vt:lpstr>Figure 8. A screenshot of the Advancedquery interface.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2024-05-02T09:00:31Z</dcterms:modified>
</cp:coreProperties>
</file>