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AD5AE-F483-4811-9DCB-33FC0AA383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57D4F-0962-468A-B392-CC46383708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(A–D) Demonstrates the total identified number of predicted immune epitopes for each specific protein; (A) represents the total number of T-cell epitopes, (B) represents the total number of B-cell epitopes, (C) represents the total number of HTL epitopes, while (D) represents the total number of IFN epitopes predicted for each protein for the seven mammarena species,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212FFB-2CB8-4EEE-91AF-9E8ACF3528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(A–D) Demonstrates the total identified number of predicted immune epitopes for each specific protein;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88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(A–D) Demonstrates the total identified number of predicted immune epitopes for each specific protein;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2024-05-19T14:16:38Z</dcterms:modified>
</cp:coreProperties>
</file>