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F1C1A-60DB-43B3-B4E0-4493843279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735FA-E475-45A0-AA24-13C8EDF1FD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genetic variation storage models. This example shows the same 7 samples and 11 positions using (A) Full Storage Model, (B) Variant Only Storage Model, (C) Block Storage Model and (D) NSM. The features and information stored in each model are listed to the right. FSM: Full Storage Model, VOSM: Variant Only Storage Model, BLSM: Block Storage Model, NSM: Negative Storage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5E7B0-B230-47AA-9CFD-5784B0B7F9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NSM data querying process. The process for extracting precise information for a given position based on the model and information stored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5E7B0-B230-47AA-9CFD-5784B0B7F9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NSM data loading process. The process for determining what information should actually be stored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95E7B0-B230-47AA-9CFD-5784B0B7F9D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baz158, </a:t>
            </a:r>
            <a:r>
              <a:rPr lang="en-US" altLang="en-US" sz="1000">
                <a:solidFill>
                  <a:srgbClr val="333333"/>
                </a:solidFill>
                <a:hlinkClick r:id="rId3"/>
              </a:rPr>
              <a:t>https://doi.org/10.1093/database/baz158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genetic variation storage models. This example shows the same 7 samples and 11 positions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1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baz158, </a:t>
            </a:r>
            <a:r>
              <a:rPr lang="en-US" altLang="en-US" sz="1000">
                <a:solidFill>
                  <a:srgbClr val="333333"/>
                </a:solidFill>
                <a:hlinkClick r:id="rId3"/>
              </a:rPr>
              <a:t>https://doi.org/10.1093/database/baz158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NSM data querying process. The process for extracting precise information for a given position based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53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baz158, </a:t>
            </a:r>
            <a:r>
              <a:rPr lang="en-US" altLang="en-US" sz="1000">
                <a:solidFill>
                  <a:srgbClr val="333333"/>
                </a:solidFill>
                <a:hlinkClick r:id="rId3"/>
              </a:rPr>
              <a:t>https://doi.org/10.1093/database/baz158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NSM data loading process. The process for determining what information should actually be stored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28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genetic variation storage models. This example shows the same 7 samples and 11 positions using ...</vt:lpstr>
      <vt:lpstr>Figure 3 NSM data querying process. The process for extracting precise information for a given position based on the ...</vt:lpstr>
      <vt:lpstr>Figure 2 NSM data loading process. The process for determining what information should actually be stored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2024-05-19T15:41:08Z</dcterms:modified>
</cp:coreProperties>
</file>