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20A94-24DD-48C6-811E-4B9598C36F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EE49A-BE03-4B0B-B80C-EB2190C69D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IAAs in fragmentation for eight abstract subcategories. This figure shows the IAAs (mean ± SEM) of two round annotations for fragmentation across eight abstract subcategories. The IAAs of Round 1 are shown as white bars and IAAs of Round 2 are black bars. The asterisk brackets added above the bars indicate statistically significant differences. Error bar represents the standard error of mean. The x-axis labels the eight annotation dimensions, and y-axis represents the IAA.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E21AB-2768-4922-BC1D-9562773313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IAAs in fragmentation for eight abstract subcategories. This figure shows the IAAs (mean ± SEM) of two round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63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IAAs in fragmentation for eight abstract subcategories. This figure shows the IAAs (mean ± SEM) of two round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2024-04-29T09:42:47Z</dcterms:modified>
</cp:coreProperties>
</file>