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9E85D4-E7DF-403C-8E9B-94D2BA97F3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FCC5C-E6CC-49B9-A614-169BC8469D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Results table from the search of GPCR sequences longer than 3000 amino acids using the web server. The table entries can be downloaded in CSV format by clicking on the “Result table” link, and the corresponding protein sequences can be downloaded in FASTA format by clicking on the “FASTA file” link.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5FC32-F6D2-4A05-87FF-F2062FDF64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baaa087, </a:t>
            </a:r>
            <a:r>
              <a:rPr lang="en-US" altLang="en-US" sz="1000">
                <a:solidFill>
                  <a:srgbClr val="333333"/>
                </a:solidFill>
                <a:hlinkClick r:id="rId3"/>
              </a:rPr>
              <a:t>https://doi.org/10.1093/database/baaa087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Results table from the search of GPCR sequences longer than 3000 amino acids using the web server. The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44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Results table from the search of GPCR sequences longer than 3000 amino acids using the web server. The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2024-05-19T20:29:27Z</dcterms:modified>
</cp:coreProperties>
</file>