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BC953-ACFC-495A-95BD-1B3B9FFAAE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5BC18-F822-4D8F-982B-4B9CA4BCFB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TogoGenome faceted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CA5E1-9470-43B3-9657-E211B5D3C7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TogoGenome faceted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03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TogoGenome faceted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2024-05-14T12:22:39Z</dcterms:modified>
</cp:coreProperties>
</file>