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80E3A7B-E63E-4FF4-9A72-C853C9873A3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C64D4C5-A5D9-468A-8BE9-8AB8F42F5B4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Distribution of CCIDB. (a–d) Pie plots showing the distribution of the features in CCIDB, including species (a), disease type (b), cancer type (c), interaction type (d, left) and signaling type of the LR interactions (d, right). (e–f) Bar plots showing the top-ranked 10 frequent source cell types (e, left), target cell types (e, right), source genes (f, left) and target genes (f, right).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359A937-69D4-460E-96BB-078F6234ED1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5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baad057, </a:t>
            </a:r>
            <a:r>
              <a:rPr lang="en-US" altLang="en-US" sz="1000">
                <a:solidFill>
                  <a:srgbClr val="333333"/>
                </a:solidFill>
                <a:hlinkClick r:id="rId3"/>
              </a:rPr>
              <a:t>https://doi.org/10.1093/database/baad057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Distribution of CCIDB. (a–d) Pie plots showing the distribution of the features in CCIDB, including species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Distribution of CCIDB. (a–d) Pie plots showing the distribution of the features in CCIDB, including species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2024-07-27T04:03:21Z</dcterms:modified>
</cp:coreProperties>
</file>