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11DE6F-1FB6-4733-8E01-B17922D974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BDA8F3-23AB-4DAA-B0CA-F10B243298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simple workflow, as shown in the Galaxy online interface, consisting only of the NCBI BLAST+ tool. It requires two input files: a query protein sequence and protein database—both in FASTA format.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0A870B-F90C-4DCE-AEF8-B5553C377E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screenshot of the interface that allows a site developer to select workflows for integration with Tripal.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0A870B-F90C-4DCE-AEF8-B5553C377E0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screenshot of the step-by-step web form created for the NCBI BLAST example workflow shown in Figure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0A870B-F90C-4DCE-AEF8-B5553C377E0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screenshot of the results page resulting from an execution of the BLAST workflow that is shown in Figure 1 and submitted via the Tripal Galaxy module by an end user. The table in the ‘peek’ section is provided by the Galaxy server.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0A870B-F90C-4DCE-AEF8-B5553C377E0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a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a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 simple workflow, as shown in the Galaxy online interface, consisting only of the NCBI BLAST+ tool. It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512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 screenshot of the interface that allows a site developer to select workflows for integration with Tripal.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275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 screenshot of the step-by-step web form created for the NCBI BLAST example workflow shown in Figure 1.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096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 screenshot of the results page resulting from an execution of the BLAST workflow that is shown in Figure 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59000" y="1371600"/>
            <a:ext cx="48375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A simple workflow, as shown in the Galaxy online interface, consisting only of the NCBI BLAST+ tool. It ...</vt:lpstr>
      <vt:lpstr>Figure 2 A screenshot of the interface that allows a site developer to select workflows for integration with Tripal.
</vt:lpstr>
      <vt:lpstr>Figure 3 A screenshot of the step-by-step web form created for the NCBI BLAST example workflow shown in Figure 1.
</vt:lpstr>
      <vt:lpstr>Figure 4 A screenshot of the results page resulting from an execution of the BLAST workflow that is shown in Figure 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2024-05-18T11:55:07Z</dcterms:modified>
</cp:coreProperties>
</file>