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A54C11-A730-4404-91DB-53E92CD950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1866A8-36BA-421B-B224-F917E65215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detailed database statistics for numerical traits (oocyte diameter, left) and categorical traits (reaction to light, right). The graphs are interactive online, discrete values are shown upon mouse hovering on the displayed data. Void categories indicate there is no primary data, No category indicates that no category was detected, ambiguous values indicate that multiple categories were found for one species, with no category being more representative of the secondary than any 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CA38FC-7A5C-4107-B294-8D163F84C3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baaa095, </a:t>
            </a:r>
            <a:r>
              <a:rPr lang="en-US" altLang="en-US" sz="1000">
                <a:solidFill>
                  <a:srgbClr val="333333"/>
                </a:solidFill>
                <a:hlinkClick r:id="rId3"/>
              </a:rPr>
              <a:t>https://doi.org/10.1093/database/baaa095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detailed database statistics for numerical traits (oocyte diameter, left) and categorical traits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506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of detailed database statistics for numerical traits (oocyte diameter, left) and categorical traits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2024-05-19T16:19:01Z</dcterms:modified>
</cp:coreProperties>
</file>