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9BB210-B9B8-4B3B-B17D-AC83847D1F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AD09E5-185A-4318-92A7-97DAC26B36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BEL statement.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2C861C-F734-4A78-BDC9-20CBC925AA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BERT model for RE/FD.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2C861C-F734-4A78-BDC9-20CBC925AA0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 of BEL statement.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594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BERT model for RE/FD.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073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Example of BEL statement.
</vt:lpstr>
      <vt:lpstr>Figure 2. The BERT model for RE/FD.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2024-05-19T18:29:58Z</dcterms:modified>
</cp:coreProperties>
</file>