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420F18-856E-429D-8CC9-0489E06775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766CB2-4C93-4E25-93D2-4DF0CC8619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BEL statement.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83741E-82D8-43BA-B25D-EB64DBEDB9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BERT model for RE/FD.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83741E-82D8-43BA-B25D-EB64DBEDB96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 of BEL statement.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594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BERT model for RE/FD.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073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Example of BEL statement.
</vt:lpstr>
      <vt:lpstr>Figure 2. The BERT model for RE/FD.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2024-05-15T09:47:07Z</dcterms:modified>
</cp:coreProperties>
</file>