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D89D6-644B-4E6F-AFB0-786393CE38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AE412-337A-438D-AAF0-A274EAF8D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web page interfaces for constructing BioVelo queries interact with the Pathway Tools web server that communicates with a BioVelo query processor. Ocelot is an object-oriented DB system that can use a relational DB back end. The FFAQP and the SAQP are accessible at the web site BioCyc.org/query.shtml.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BB834-A41D-4751-9507-59B8323BE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Two web page interfaces for constructing BioVelo queries interact with the Pathway Tools web server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1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Two web page interfaces for constructing BioVelo queries interact with the Pathway Tools web server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2024-05-10T04:35:20Z</dcterms:modified>
</cp:coreProperties>
</file>