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51299C-D971-4AF6-A8F4-E0FDF7FE3C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73CF7-F568-4C7C-AD30-F1098E3239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NLM/NCBI SARS-CoV-2 web submission forms for starting a submission (A), uploading sequences (B) and providing source metadata (C). Screenshots are from https://submit.ncbi.nlm.nih.gov/sarscov2/ and https://submit.ncbi.nlm.nih.gov/subs/genbank/.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5F182-81B0-4BF2-9659-55227D5A825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Post-submission processing steps performed at NLM/NCBI to evaluate, annotate and prepare SARS-CoV-2 sequence data for public release to the GenBank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5F182-81B0-4BF2-9659-55227D5A825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real-time validation of source metadata during the web submission process prompting for immediate feedback and correction.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5F182-81B0-4BF2-9659-55227D5A825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Review &amp; Submit page in a SARS-CoV-2 web submission. The left side of the page contains a summary of information, data files, and pre-submission sequence processing reports. The right side of the page displays a preview of the GenBank flatfiles prior to feature annotation and full submission processing. The preview is a familiar, human-readable format that allows submitters to confirm the author names, publications (if provided), contact information, sequencing technology and source information are correct before submitting.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5F182-81B0-4BF2-9659-55227D5A825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Post-submission processing reports. Example SUB586032 shows a (test) submission with errors with an error summary (SUB586032-Report.html) as well as a detailed VADR alert report (SUB586032-detailed-error-report.tsv). The error reports list the sequence_IDs with errors, instruction on how to correct the submission via the fix button or by contacting NLM/NCBI staff with more information. Example SUB586031 displays a successfully processed (test) submission with downloadable files containing GenBank Accessions, tab-delimited accession report with original sequence_IDs mapped to GenBank Accession numbers (AccessionReport.tsv), a copy of the fully processed annotated records (flatfile.txt) and a copy of the email sent upon successful processing (email.txt).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5F182-81B0-4BF2-9659-55227D5A825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NLM/NCBI SARS-CoV-2 web submission forms for starting a submission (A), uploading sequences (B) and providing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40350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Post-submission processing steps performed at NLM/NCBI to evaluate, annotate and prepare SARS-CoV-2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94100" y="1371600"/>
            <a:ext cx="19660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real-time validation of source metadata during the web submission process prompting for immediate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673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Review &amp; Submit page in a SARS-CoV-2 web submission. The left side of the page contains a summary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5267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Post-submission processing reports. Example SUB586032 shows a (test) submission with errors with an error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00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NLM/NCBI SARS-CoV-2 web submission forms for starting a submission (A), uploading sequences (B) and providing ...</vt:lpstr>
      <vt:lpstr>Figure 2. Post-submission processing steps performed at NLM/NCBI to evaluate, annotate and prepare SARS-CoV-2 sequence ...</vt:lpstr>
      <vt:lpstr>Figure 3. Example of real-time validation of source metadata during the web submission process prompting for immediate ...</vt:lpstr>
      <vt:lpstr>Figure 4. The Review &amp; Submit page in a SARS-CoV-2 web submission. The left side of the page contains a summary of ...</vt:lpstr>
      <vt:lpstr>Figure 5. Post-submission processing reports. Example SUB586032 shows a (test) submission with errors with an error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2024-04-29T15:28:38Z</dcterms:modified>
</cp:coreProperties>
</file>