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8B184-87F6-4477-8C00-43E8414C70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7B84F6-B9C1-4BD2-8902-606BD78C6D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similarity levels distribution of the judged pairs of sentences in the CDD sentence similarity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2019.This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C994C-343D-4F24-8658-2420CCCE78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similarity levels distribution of the judged pairs of sentences in the CDD sentence similarity dataset.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81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similarity levels distribution of the judged pairs of sentences in the CDD sentence similarity dataset.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2024-05-15T14:54:06Z</dcterms:modified>
</cp:coreProperties>
</file>