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7161A4-DF62-470B-9C01-00CE919C99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AA3EC-39D0-4CB8-9EDE-09A7884FD1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Excerpt from a sample MEDLINE citation.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DC03B2-587F-4DCD-BD44-AA157F5BDA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Excerpt from a sample MEDLINE citation.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415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Excerpt from a sample MEDLINE citation.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2024-05-19T16:18:57Z</dcterms:modified>
</cp:coreProperties>
</file>