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F2FF3-B8A2-4A71-815F-505AA338FF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44372-DF06-4995-926E-B91E417B33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PDE4D inhibitors regression model performance and the prediction results of PDE4D inhibitors.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43A211-9225-4462-BCA9-F94736B1BB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PDE4D inhibitors regression model performance and the prediction results of PDE4D inhibitors.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014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PDE4D inhibitors regression model performance and the prediction results of PDE4D inhibitors.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2024-05-20T05:14:33Z</dcterms:modified>
</cp:coreProperties>
</file>