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9E920B-0EBC-4CF3-90F4-FE4369B2C8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59CA44-DC91-4CCA-B759-33580C7A2D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VRPG section under the Pangenome module shows a section in the graph pangenome.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C849CB-C523-4583-8A3D-7EC5BA7B67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VRPG section under the Pangenome module shows a section in the graph pangenome.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284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VRPG section under the Pangenome module shows a section in the graph pangenome.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2024-05-20T06:26:10Z</dcterms:modified>
</cp:coreProperties>
</file>