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5F530-79C4-4CBE-A651-1B0223A298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16EF2-C5FA-4572-A5B9-9FF0396873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interface of complex static forms of Tripal MegaSearch (A). Data Type section where users can choose data type (B). Query section that provides a query form that allows users to perform complex queries using various metadata as filters (C). Downloadable Fields section where users can choose data fields to view and download.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B3E04-D178-4F71-B507-BD4EE65233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result table and downloaded files from MegaSearch (A). A result table with the chosen data fields is displayed with hyperlinks to appropriate pages such as JBrowse and gene/transcript page (B). A downloaded FASTA file for the data types with sequences, such as gene/transcript and marker (C). A CSV file that with the chosen data fields.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B3E04-D178-4F71-B507-BD4EE65233D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interface of flexible dynamic query forms of Tripal MegaSearch. The filters, pre-populated with values mapped to the underlying data source columns, can be added dynamically in this type of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B3E04-D178-4F71-B507-BD4EE65233D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Tripal MegaSearch Administration page that supports configuration of various settings.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B3E04-D178-4F71-B507-BD4EE65233D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example interface of complex static forms of Tripal MegaSearch (A). Data Type section where users 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2033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Examples of result table and downloaded files from MegaSearch (A). A result table with the chosen data fields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6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 example interface of flexible dynamic query forms of Tripal MegaSearch. The filters, pre-populated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7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Tripal MegaSearch Administration page that supports configuration of various settings.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37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An example interface of complex static forms of Tripal MegaSearch (A). Data Type section where users can ...</vt:lpstr>
      <vt:lpstr>Figure 2. Examples of result table and downloaded files from MegaSearch (A). A result table with the chosen data fields ...</vt:lpstr>
      <vt:lpstr>Figure 3. An example interface of flexible dynamic query forms of Tripal MegaSearch. The filters, pre-populated with ...</vt:lpstr>
      <vt:lpstr>Figure 4. The Tripal MegaSearch Administration page that supports configuration of various settings.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2024-05-16T19:29:19Z</dcterms:modified>
</cp:coreProperties>
</file>