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9E7E7-D769-4720-B862-FAC1BC5CB5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1B4BD8-2577-467B-BB4D-18927EE7B8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FerrDb interface. (a) Navigation bar. (b) Search box. (c) Results of an example search. Tables in (c) are truncated.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6ED84-CF8A-4F4F-96A4-67864000AA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FerrDb interface. (a) Navigation bar. (b) Search box. (c) Results of an example search.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80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Overview of the FerrDb interface. (a) Navigation bar. (b) Search box. (c) Results of an example search.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2024-05-19T17:55:38Z</dcterms:modified>
</cp:coreProperties>
</file>