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611022-11DE-4FF1-81AE-2320E8FAE79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B3E40A-B4DD-4C40-9C04-D474B7C2EAB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DrugProt shared task overview. Training phase (1), test phase (2,3), results (4) and impact (5).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733778-E5AA-426A-99D2-32B5B43C32C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8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DrugProt shared task overview. Training phase (1), test phase (2,3), results (4) and impact (5).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1236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DrugProt shared task overview. Training phase (1), test phase (2,3), results (4) and impact (5).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2024-05-19T01:45:34Z</dcterms:modified>
</cp:coreProperties>
</file>